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3" r:id="rId3"/>
    <p:sldId id="295" r:id="rId4"/>
    <p:sldId id="292" r:id="rId5"/>
    <p:sldId id="275" r:id="rId6"/>
    <p:sldId id="266" r:id="rId7"/>
    <p:sldId id="270" r:id="rId8"/>
    <p:sldId id="273" r:id="rId9"/>
    <p:sldId id="272" r:id="rId10"/>
    <p:sldId id="281" r:id="rId11"/>
    <p:sldId id="288" r:id="rId12"/>
    <p:sldId id="290" r:id="rId13"/>
    <p:sldId id="298" r:id="rId14"/>
    <p:sldId id="302" r:id="rId15"/>
    <p:sldId id="300" r:id="rId16"/>
    <p:sldId id="29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5" autoAdjust="0"/>
    <p:restoredTop sz="94660"/>
  </p:normalViewPr>
  <p:slideViewPr>
    <p:cSldViewPr>
      <p:cViewPr>
        <p:scale>
          <a:sx n="82" d="100"/>
          <a:sy n="82" d="100"/>
        </p:scale>
        <p:origin x="-1032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email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C5AB2DD-C434-4E2F-A4DD-143565AF4CC0}" type="datetimeFigureOut">
              <a:rPr lang="ru-RU" smtClean="0"/>
              <a:pPr/>
              <a:t>28.11.2020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DDD0962-393B-47D1-82B3-97B248FD8C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5AB2DD-C434-4E2F-A4DD-143565AF4CC0}" type="datetimeFigureOut">
              <a:rPr lang="ru-RU" smtClean="0"/>
              <a:pPr/>
              <a:t>28.11.2020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DD0962-393B-47D1-82B3-97B248FD8C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5AB2DD-C434-4E2F-A4DD-143565AF4CC0}" type="datetimeFigureOut">
              <a:rPr lang="ru-RU" smtClean="0"/>
              <a:pPr/>
              <a:t>28.11.2020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DD0962-393B-47D1-82B3-97B248FD8C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5AB2DD-C434-4E2F-A4DD-143565AF4CC0}" type="datetimeFigureOut">
              <a:rPr lang="ru-RU" smtClean="0"/>
              <a:pPr/>
              <a:t>28.11.2020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DD0962-393B-47D1-82B3-97B248FD8C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5AB2DD-C434-4E2F-A4DD-143565AF4CC0}" type="datetimeFigureOut">
              <a:rPr lang="ru-RU" smtClean="0"/>
              <a:pPr/>
              <a:t>28.11.2020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DD0962-393B-47D1-82B3-97B248FD8C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5AB2DD-C434-4E2F-A4DD-143565AF4CC0}" type="datetimeFigureOut">
              <a:rPr lang="ru-RU" smtClean="0"/>
              <a:pPr/>
              <a:t>28.11.2020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DD0962-393B-47D1-82B3-97B248FD8C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5AB2DD-C434-4E2F-A4DD-143565AF4CC0}" type="datetimeFigureOut">
              <a:rPr lang="ru-RU" smtClean="0"/>
              <a:pPr/>
              <a:t>28.11.2020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DD0962-393B-47D1-82B3-97B248FD8C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5AB2DD-C434-4E2F-A4DD-143565AF4CC0}" type="datetimeFigureOut">
              <a:rPr lang="ru-RU" smtClean="0"/>
              <a:pPr/>
              <a:t>28.11.2020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DD0962-393B-47D1-82B3-97B248FD8C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5AB2DD-C434-4E2F-A4DD-143565AF4CC0}" type="datetimeFigureOut">
              <a:rPr lang="ru-RU" smtClean="0"/>
              <a:pPr/>
              <a:t>28.11.2020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DD0962-393B-47D1-82B3-97B248FD8C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C5AB2DD-C434-4E2F-A4DD-143565AF4CC0}" type="datetimeFigureOut">
              <a:rPr lang="ru-RU" smtClean="0"/>
              <a:pPr/>
              <a:t>28.11.2020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DD0962-393B-47D1-82B3-97B248FD8C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C5AB2DD-C434-4E2F-A4DD-143565AF4CC0}" type="datetimeFigureOut">
              <a:rPr lang="ru-RU" smtClean="0"/>
              <a:pPr/>
              <a:t>28.11.2020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DDD0962-393B-47D1-82B3-97B248FD8C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email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email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C5AB2DD-C434-4E2F-A4DD-143565AF4CC0}" type="datetimeFigureOut">
              <a:rPr lang="ru-RU" smtClean="0"/>
              <a:pPr/>
              <a:t>28.11.2020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DDD0962-393B-47D1-82B3-97B248FD8C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Дарите мамам радость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Дню матери</a:t>
            </a:r>
            <a:r>
              <a:rPr lang="en-US" dirty="0" smtClean="0"/>
              <a:t> </a:t>
            </a:r>
            <a:endParaRPr lang="ru-RU" dirty="0" smtClean="0"/>
          </a:p>
          <a:p>
            <a:r>
              <a:rPr lang="ru-RU" dirty="0" smtClean="0"/>
              <a:t>Презентация </a:t>
            </a:r>
            <a:r>
              <a:rPr lang="ru-RU" dirty="0" err="1" smtClean="0"/>
              <a:t>Аккулова</a:t>
            </a:r>
            <a:r>
              <a:rPr lang="ru-RU" dirty="0" smtClean="0"/>
              <a:t> Амира</a:t>
            </a: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4346" y="0"/>
            <a:ext cx="3905478" cy="3363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277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277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99392"/>
            <a:ext cx="9144000" cy="695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1785926"/>
            <a:ext cx="9144000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n w="9000" cmpd="sng">
                  <a:solidFill>
                    <a:srgbClr val="00FF00"/>
                  </a:solidFill>
                  <a:prstDash val="solid"/>
                </a:ln>
                <a:solidFill>
                  <a:schemeClr val="accent2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Цветы для моей мамы.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 smtClean="0">
                <a:ln w="9000" cmpd="sng">
                  <a:solidFill>
                    <a:srgbClr val="00FF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Дарю тебе цветы-символы родного края</a:t>
            </a:r>
            <a:endParaRPr lang="ru-RU" sz="2800" b="1" i="1" dirty="0">
              <a:ln w="9000" cmpd="sng">
                <a:solidFill>
                  <a:srgbClr val="00FF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liniia-1133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857232"/>
            <a:ext cx="2928958" cy="1071569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899" y="3212976"/>
            <a:ext cx="3870053" cy="3060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050958"/>
            <a:ext cx="3873624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99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994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92162" y="692697"/>
            <a:ext cx="738023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Я дарю тебе цветок, которую называют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девичьей красой. </a:t>
            </a:r>
            <a:endParaRPr lang="ru-RU" sz="2400" b="1" i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599" y="1700808"/>
            <a:ext cx="6768753" cy="4725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198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198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6512" y="-171400"/>
            <a:ext cx="9234264" cy="70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7504" y="0"/>
            <a:ext cx="903649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8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А еще «Цветок солнца» –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                    так </a:t>
            </a:r>
            <a:r>
              <a:rPr lang="ru-RU" sz="2800" b="1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называют </a:t>
            </a:r>
            <a:r>
              <a:rPr lang="ru-RU" sz="28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подсолнух. </a:t>
            </a:r>
            <a:endParaRPr lang="ru-RU" sz="2800" b="1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340768"/>
            <a:ext cx="6955161" cy="4302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355976" y="1481328"/>
            <a:ext cx="4330824" cy="4525963"/>
          </a:xfrm>
        </p:spPr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r>
              <a:rPr lang="ru-RU" sz="3600" dirty="0" smtClean="0">
                <a:solidFill>
                  <a:srgbClr val="7030A0"/>
                </a:solidFill>
              </a:rPr>
              <a:t>Сказать « спасибо» это мало.</a:t>
            </a:r>
          </a:p>
          <a:p>
            <a:pPr marL="109728" indent="0">
              <a:buNone/>
            </a:pPr>
            <a:r>
              <a:rPr lang="ru-RU" sz="3600" dirty="0" smtClean="0">
                <a:solidFill>
                  <a:srgbClr val="7030A0"/>
                </a:solidFill>
              </a:rPr>
              <a:t>Мы все в долгу перед тобой.</a:t>
            </a:r>
          </a:p>
          <a:p>
            <a:pPr marL="109728" indent="0">
              <a:buNone/>
            </a:pPr>
            <a:r>
              <a:rPr lang="ru-RU" sz="3600" dirty="0" smtClean="0">
                <a:solidFill>
                  <a:srgbClr val="7030A0"/>
                </a:solidFill>
              </a:rPr>
              <a:t>Дай бог тебе здоровья мама ,</a:t>
            </a:r>
          </a:p>
          <a:p>
            <a:pPr marL="109728" indent="0">
              <a:buNone/>
            </a:pPr>
            <a:r>
              <a:rPr lang="ru-RU" sz="3600" dirty="0" smtClean="0">
                <a:solidFill>
                  <a:srgbClr val="7030A0"/>
                </a:solidFill>
              </a:rPr>
              <a:t>Желаем мы от всей души большой.</a:t>
            </a:r>
          </a:p>
          <a:p>
            <a:pPr marL="109728" indent="0">
              <a:buNone/>
            </a:pPr>
            <a:r>
              <a:rPr lang="ru-RU" sz="3600" dirty="0" smtClean="0">
                <a:solidFill>
                  <a:srgbClr val="7030A0"/>
                </a:solidFill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ru-RU" sz="3600" dirty="0">
              <a:solidFill>
                <a:srgbClr val="7030A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</a:t>
            </a:r>
            <a:r>
              <a:rPr lang="ru-RU" i="1" dirty="0" smtClean="0">
                <a:solidFill>
                  <a:srgbClr val="C00000"/>
                </a:solidFill>
              </a:rPr>
              <a:t>Спасибо, МАМА!</a:t>
            </a:r>
            <a:endParaRPr lang="ru-RU" i="1" dirty="0">
              <a:solidFill>
                <a:srgbClr val="C0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1556792"/>
            <a:ext cx="32004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50ff4926dd07b53ebca021b2838e6145_c618521815f62ed2ca5d1b10da144e3b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3240" y="0"/>
            <a:ext cx="3143273" cy="2143140"/>
          </a:xfrm>
          <a:prstGeom prst="rect">
            <a:avLst/>
          </a:prstGeom>
          <a:noFill/>
        </p:spPr>
      </p:pic>
      <p:pic>
        <p:nvPicPr>
          <p:cNvPr id="7" name="Рисунок 6" descr="liniia-1133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85728"/>
            <a:ext cx="2928958" cy="1143008"/>
          </a:xfrm>
          <a:prstGeom prst="rect">
            <a:avLst/>
          </a:prstGeom>
          <a:noFill/>
        </p:spPr>
      </p:pic>
      <p:pic>
        <p:nvPicPr>
          <p:cNvPr id="8" name="Рисунок 7" descr="liniia-1133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9322" y="285728"/>
            <a:ext cx="2928958" cy="1143008"/>
          </a:xfrm>
          <a:prstGeom prst="rect">
            <a:avLst/>
          </a:prstGeom>
          <a:noFill/>
        </p:spPr>
      </p:pic>
      <p:pic>
        <p:nvPicPr>
          <p:cNvPr id="9" name="Рисунок 8" descr="AllDay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3035933" y="2562999"/>
            <a:ext cx="2453640" cy="2457450"/>
          </a:xfrm>
          <a:prstGeom prst="rect">
            <a:avLst/>
          </a:prstGeom>
          <a:noFill/>
        </p:spPr>
      </p:pic>
      <p:pic>
        <p:nvPicPr>
          <p:cNvPr id="6147" name="Picture 3" descr="C:\Users\ДДТ\Desktop\фото день матери\IMG-20201125-WA000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303" y="1340768"/>
            <a:ext cx="2752725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19872" y="1196752"/>
            <a:ext cx="5184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Твое тепло, твое добро,</a:t>
            </a:r>
          </a:p>
          <a:p>
            <a:r>
              <a:rPr lang="ru-RU" sz="2400" dirty="0"/>
              <a:t>Всегда оно нас </a:t>
            </a:r>
            <a:r>
              <a:rPr lang="ru-RU" sz="2400" dirty="0" smtClean="0"/>
              <a:t>окружает.</a:t>
            </a:r>
            <a:endParaRPr lang="ru-RU" sz="2400" dirty="0"/>
          </a:p>
        </p:txBody>
      </p:sp>
      <p:pic>
        <p:nvPicPr>
          <p:cNvPr id="6148" name="Picture 4" descr="C:\Users\ДДТ\Desktop\фото день матери\IMG-20201125-WA0002 (1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2140300"/>
            <a:ext cx="2905125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r"/>
            <a:r>
              <a:rPr lang="ru-RU" i="1" dirty="0" smtClean="0">
                <a:solidFill>
                  <a:srgbClr val="FF0000"/>
                </a:solidFill>
              </a:rPr>
              <a:t>За солнечное безоблачное детство!</a:t>
            </a:r>
            <a:endParaRPr lang="ru-RU" dirty="0" smtClean="0">
              <a:solidFill>
                <a:srgbClr val="FF0000"/>
              </a:solidFill>
            </a:endParaRPr>
          </a:p>
          <a:p>
            <a:pPr algn="r"/>
            <a:r>
              <a:rPr lang="ru-RU" i="1" dirty="0" smtClean="0">
                <a:solidFill>
                  <a:srgbClr val="FF0000"/>
                </a:solidFill>
              </a:rPr>
              <a:t>За счастье в жизни с самого рождения!</a:t>
            </a:r>
            <a:endParaRPr lang="ru-RU" dirty="0" smtClean="0">
              <a:solidFill>
                <a:srgbClr val="FF0000"/>
              </a:solidFill>
            </a:endParaRPr>
          </a:p>
          <a:p>
            <a:pPr algn="r"/>
            <a:r>
              <a:rPr lang="ru-RU" i="1" dirty="0" smtClean="0">
                <a:solidFill>
                  <a:srgbClr val="FF0000"/>
                </a:solidFill>
              </a:rPr>
              <a:t>За то, что воспитательное средство</a:t>
            </a:r>
            <a:endParaRPr lang="ru-RU" dirty="0" smtClean="0">
              <a:solidFill>
                <a:srgbClr val="FF0000"/>
              </a:solidFill>
            </a:endParaRPr>
          </a:p>
          <a:p>
            <a:pPr algn="r"/>
            <a:r>
              <a:rPr lang="ru-RU" i="1" dirty="0" smtClean="0">
                <a:solidFill>
                  <a:srgbClr val="FF0000"/>
                </a:solidFill>
              </a:rPr>
              <a:t>У мамы не ремень, а убеждение!</a:t>
            </a:r>
            <a:endParaRPr lang="ru-RU" dirty="0" smtClean="0">
              <a:solidFill>
                <a:srgbClr val="FF0000"/>
              </a:solidFill>
            </a:endParaRPr>
          </a:p>
          <a:p>
            <a:pPr algn="r"/>
            <a:r>
              <a:rPr lang="ru-RU" i="1" dirty="0" smtClean="0">
                <a:solidFill>
                  <a:srgbClr val="FF0000"/>
                </a:solidFill>
              </a:rPr>
              <a:t> 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i="1" dirty="0" smtClean="0">
                <a:solidFill>
                  <a:srgbClr val="FF0000"/>
                </a:solidFill>
              </a:rPr>
              <a:t>За песню колыбельную, за сказку!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i="1" dirty="0" smtClean="0">
                <a:solidFill>
                  <a:srgbClr val="FF0000"/>
                </a:solidFill>
              </a:rPr>
              <a:t>За наших душ связующую нить,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i="1" dirty="0" smtClean="0">
                <a:solidFill>
                  <a:srgbClr val="FF0000"/>
                </a:solidFill>
              </a:rPr>
              <a:t>За нежность материнскую и ласку,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i="1" dirty="0" smtClean="0">
                <a:solidFill>
                  <a:srgbClr val="FF0000"/>
                </a:solidFill>
              </a:rPr>
              <a:t>Которые ничем не заменить!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i="1" dirty="0" smtClean="0">
                <a:solidFill>
                  <a:srgbClr val="FF0000"/>
                </a:solidFill>
              </a:rPr>
              <a:t> </a:t>
            </a:r>
            <a:endParaRPr lang="ru-RU" dirty="0" smtClean="0">
              <a:solidFill>
                <a:srgbClr val="FF0000"/>
              </a:solidFill>
            </a:endParaRPr>
          </a:p>
          <a:p>
            <a:pPr algn="r"/>
            <a:r>
              <a:rPr lang="ru-RU" i="1" dirty="0" smtClean="0">
                <a:solidFill>
                  <a:srgbClr val="FF0000"/>
                </a:solidFill>
              </a:rPr>
              <a:t>За то, что нам сегодня солнце светит!</a:t>
            </a:r>
            <a:endParaRPr lang="ru-RU" dirty="0" smtClean="0">
              <a:solidFill>
                <a:srgbClr val="FF0000"/>
              </a:solidFill>
            </a:endParaRPr>
          </a:p>
          <a:p>
            <a:pPr algn="r"/>
            <a:r>
              <a:rPr lang="ru-RU" i="1" dirty="0" smtClean="0">
                <a:solidFill>
                  <a:srgbClr val="FF0000"/>
                </a:solidFill>
              </a:rPr>
              <a:t>За все успехи завтрашнего дня!</a:t>
            </a:r>
            <a:endParaRPr lang="ru-RU" dirty="0" smtClean="0">
              <a:solidFill>
                <a:srgbClr val="FF0000"/>
              </a:solidFill>
            </a:endParaRPr>
          </a:p>
          <a:p>
            <a:pPr algn="r"/>
            <a:r>
              <a:rPr lang="ru-RU" i="1" dirty="0" smtClean="0">
                <a:solidFill>
                  <a:srgbClr val="FF0000"/>
                </a:solidFill>
              </a:rPr>
              <a:t>За то, что мама - 	 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i="1" dirty="0" smtClean="0">
                <a:solidFill>
                  <a:srgbClr val="FF0000"/>
                </a:solidFill>
              </a:rPr>
              <a:t>                              лучшая на свете!!!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i="1" dirty="0" smtClean="0">
                <a:solidFill>
                  <a:srgbClr val="FF0000"/>
                </a:solidFill>
              </a:rPr>
              <a:t>Всегда была и будет у меня!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i="1" dirty="0" smtClean="0">
                <a:solidFill>
                  <a:srgbClr val="FF0000"/>
                </a:solidFill>
              </a:rPr>
              <a:t>Всегда была и будет у меня!</a:t>
            </a:r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ru-RU" dirty="0"/>
          </a:p>
        </p:txBody>
      </p:sp>
      <p:pic>
        <p:nvPicPr>
          <p:cNvPr id="4" name="Рисунок 3" descr="liniia-1133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500042"/>
            <a:ext cx="2928958" cy="1071569"/>
          </a:xfrm>
          <a:prstGeom prst="rect">
            <a:avLst/>
          </a:prstGeom>
          <a:noFill/>
        </p:spPr>
      </p:pic>
      <p:pic>
        <p:nvPicPr>
          <p:cNvPr id="5" name="Рисунок 4" descr="00955d7f9c911d3f8298c125a7af29d5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0694" y="5429264"/>
            <a:ext cx="1428750" cy="1181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481328"/>
            <a:ext cx="8507288" cy="452596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Дорогие Мамочки</a:t>
            </a:r>
            <a:r>
              <a:rPr lang="ru-RU" dirty="0" smtClean="0">
                <a:solidFill>
                  <a:srgbClr val="FF0000"/>
                </a:solidFill>
              </a:rPr>
              <a:t>!</a:t>
            </a:r>
          </a:p>
          <a:p>
            <a:endParaRPr lang="ru-RU" dirty="0" smtClean="0">
              <a:solidFill>
                <a:srgbClr val="FF0000"/>
              </a:solidFill>
            </a:endParaRPr>
          </a:p>
          <a:p>
            <a:r>
              <a:rPr lang="ru-RU" i="1" dirty="0" smtClean="0">
                <a:solidFill>
                  <a:srgbClr val="7030A0"/>
                </a:solidFill>
              </a:rPr>
              <a:t>Будьте всегда красивыми и любимыми!</a:t>
            </a:r>
          </a:p>
          <a:p>
            <a:r>
              <a:rPr lang="ru-RU" i="1" dirty="0" smtClean="0">
                <a:solidFill>
                  <a:srgbClr val="7030A0"/>
                </a:solidFill>
              </a:rPr>
              <a:t>Пусть ваши дети дарят вам силу и счастье!</a:t>
            </a:r>
            <a:endParaRPr lang="ru-RU" i="1" dirty="0">
              <a:solidFill>
                <a:srgbClr val="7030A0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C00000"/>
                </a:solidFill>
              </a:rPr>
              <a:t>            Нашим мамам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4294967295"/>
          </p:nvPr>
        </p:nvSpPr>
        <p:spPr>
          <a:xfrm>
            <a:off x="0" y="5085184"/>
            <a:ext cx="5292080" cy="1087016"/>
          </a:xfrm>
        </p:spPr>
        <p:txBody>
          <a:bodyPr>
            <a:normAutofit/>
          </a:bodyPr>
          <a:lstStyle/>
          <a:p>
            <a:r>
              <a:rPr lang="ru-RU" dirty="0" smtClean="0"/>
              <a:t>С добрыми </a:t>
            </a:r>
            <a:r>
              <a:rPr lang="ru-RU" smtClean="0"/>
              <a:t>пожеланиями </a:t>
            </a:r>
            <a:r>
              <a:rPr lang="ru-RU"/>
              <a:t> </a:t>
            </a:r>
            <a:r>
              <a:rPr lang="ru-RU" smtClean="0"/>
              <a:t>      Аккулов</a:t>
            </a:r>
            <a:r>
              <a:rPr lang="ru-RU" dirty="0" smtClean="0"/>
              <a:t> Амир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4294967295"/>
          </p:nvPr>
        </p:nvSpPr>
        <p:spPr>
          <a:xfrm>
            <a:off x="5102225" y="5157192"/>
            <a:ext cx="4041775" cy="101500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Обучающийся ДО «Белая ладья» МУДО «ДДТ», педагог </a:t>
            </a:r>
            <a:r>
              <a:rPr lang="ru-RU" dirty="0" err="1" smtClean="0"/>
              <a:t>Жакболеева</a:t>
            </a:r>
            <a:r>
              <a:rPr lang="ru-RU" dirty="0" smtClean="0"/>
              <a:t> Ш.Т. 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91680" y="273050"/>
            <a:ext cx="699512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effectLst/>
              </a:rPr>
              <a:t>За день рожденья</a:t>
            </a:r>
            <a:r>
              <a:rPr lang="ru-RU" sz="3600" dirty="0">
                <a:effectLst/>
              </a:rPr>
              <a:t> </a:t>
            </a:r>
            <a:r>
              <a:rPr lang="ru-RU" sz="3600" dirty="0" smtClean="0">
                <a:effectLst/>
              </a:rPr>
              <a:t>ребенок      спросил у Бога:</a:t>
            </a:r>
            <a:endParaRPr lang="ru-RU" sz="3600" dirty="0">
              <a:effectLst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57200" y="6093296"/>
            <a:ext cx="4040188" cy="78904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4644008" y="6093296"/>
            <a:ext cx="4041775" cy="7200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" name="Picture 2" descr="C:\Documents and Settings\Пользователь\Рабочий стол\день матери\s137499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43608" y="1556792"/>
            <a:ext cx="2357454" cy="2587212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3995936" y="1444294"/>
            <a:ext cx="4824535" cy="3941763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dirty="0" smtClean="0"/>
              <a:t>-Я не знаю, что я должен делать в этом мире?</a:t>
            </a:r>
          </a:p>
          <a:p>
            <a:pPr marL="109728" indent="0">
              <a:buNone/>
            </a:pPr>
            <a:r>
              <a:rPr lang="ru-RU" dirty="0" smtClean="0"/>
              <a:t>Бог ответил:</a:t>
            </a:r>
          </a:p>
          <a:p>
            <a:pPr marL="109728" indent="0">
              <a:buNone/>
            </a:pPr>
            <a:r>
              <a:rPr lang="ru-RU" dirty="0" smtClean="0"/>
              <a:t>-Я </a:t>
            </a:r>
            <a:r>
              <a:rPr lang="ru-RU" dirty="0"/>
              <a:t>подарю тебе </a:t>
            </a:r>
            <a:r>
              <a:rPr lang="ru-RU" dirty="0" smtClean="0"/>
              <a:t>     ангела,</a:t>
            </a:r>
          </a:p>
          <a:p>
            <a:pPr marL="109728" indent="0">
              <a:buNone/>
            </a:pPr>
            <a:r>
              <a:rPr lang="ru-RU" dirty="0" smtClean="0"/>
              <a:t>который </a:t>
            </a:r>
            <a:r>
              <a:rPr lang="ru-RU" dirty="0"/>
              <a:t>будет всегда рядом с </a:t>
            </a:r>
            <a:r>
              <a:rPr lang="ru-RU" dirty="0" smtClean="0"/>
              <a:t>тобой.</a:t>
            </a:r>
            <a:r>
              <a:rPr lang="ru-RU" dirty="0"/>
              <a:t> Он будет охранять тебя от всех </a:t>
            </a:r>
            <a:r>
              <a:rPr lang="ru-RU" dirty="0" smtClean="0"/>
              <a:t>бед. Ты будешь</a:t>
            </a:r>
          </a:p>
          <a:p>
            <a:pPr marL="109728" indent="0">
              <a:buNone/>
            </a:pPr>
            <a:r>
              <a:rPr lang="ru-RU" dirty="0" smtClean="0"/>
              <a:t>называть его </a:t>
            </a:r>
            <a:r>
              <a:rPr lang="ru-RU" dirty="0" smtClean="0">
                <a:solidFill>
                  <a:srgbClr val="FF0000"/>
                </a:solidFill>
              </a:rPr>
              <a:t>МАМА.</a:t>
            </a:r>
            <a:endParaRPr lang="ru-RU" dirty="0"/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4346" y="404664"/>
            <a:ext cx="4041775" cy="443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19872" y="1997839"/>
            <a:ext cx="547260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Говорят, что ангелы пропали </a:t>
            </a:r>
            <a:endParaRPr lang="ru-RU" sz="2400" dirty="0" smtClean="0"/>
          </a:p>
          <a:p>
            <a:r>
              <a:rPr lang="ru-RU" sz="2400" dirty="0" smtClean="0"/>
              <a:t>И </a:t>
            </a:r>
            <a:r>
              <a:rPr lang="ru-RU" sz="2400" dirty="0"/>
              <a:t>на свете больше не живут, </a:t>
            </a:r>
            <a:endParaRPr lang="ru-RU" sz="2400" dirty="0" smtClean="0"/>
          </a:p>
          <a:p>
            <a:r>
              <a:rPr lang="ru-RU" sz="2400" dirty="0" smtClean="0"/>
              <a:t>А </a:t>
            </a:r>
            <a:r>
              <a:rPr lang="ru-RU" sz="2400" dirty="0"/>
              <a:t>у них лишь крылышки отпали </a:t>
            </a:r>
            <a:endParaRPr lang="ru-RU" sz="2400" dirty="0" smtClean="0"/>
          </a:p>
          <a:p>
            <a:r>
              <a:rPr lang="ru-RU" sz="2400" dirty="0" smtClean="0"/>
              <a:t>И </a:t>
            </a:r>
            <a:r>
              <a:rPr lang="ru-RU" sz="2400" dirty="0"/>
              <a:t>теперь их Мамами зовут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E:\фото\Картинки\розы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32240" y="1268760"/>
            <a:ext cx="2071688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286000" y="1582341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Родная, любимая самая,</a:t>
            </a:r>
          </a:p>
          <a:p>
            <a:r>
              <a:rPr lang="ru-RU" dirty="0"/>
              <a:t>Ты рядом со мною всегда.</a:t>
            </a:r>
          </a:p>
          <a:p>
            <a:r>
              <a:rPr lang="ru-RU" dirty="0"/>
              <a:t>Ты в жизни — волшебница главная,</a:t>
            </a:r>
          </a:p>
          <a:p>
            <a:r>
              <a:rPr lang="ru-RU" dirty="0"/>
              <a:t>Ты — добрая фея моя!</a:t>
            </a:r>
          </a:p>
          <a:p>
            <a:endParaRPr lang="ru-RU" dirty="0"/>
          </a:p>
          <a:p>
            <a:r>
              <a:rPr lang="ru-RU" dirty="0"/>
              <a:t>Мамуля, моя — ты лучшая,</a:t>
            </a:r>
          </a:p>
          <a:p>
            <a:r>
              <a:rPr lang="ru-RU" dirty="0"/>
              <a:t>Люблю больше жизни тебя!</a:t>
            </a:r>
          </a:p>
          <a:p>
            <a:r>
              <a:rPr lang="ru-RU" dirty="0"/>
              <a:t>И даже когда не слушаюсь,</a:t>
            </a:r>
          </a:p>
          <a:p>
            <a:r>
              <a:rPr lang="ru-RU" dirty="0"/>
              <a:t>Прошу, не сердись на меня</a:t>
            </a:r>
            <a:r>
              <a:rPr lang="ru-RU" dirty="0" smtClean="0"/>
              <a:t>!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500166" y="428604"/>
            <a:ext cx="38101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 </a:t>
            </a:r>
            <a:endParaRPr lang="ru-RU" sz="5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44462"/>
            <a:ext cx="8315969" cy="6380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270" y="144461"/>
            <a:ext cx="8315969" cy="6380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635896" y="335846"/>
            <a:ext cx="532859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Моя </a:t>
            </a:r>
            <a:r>
              <a:rPr lang="ru-RU" sz="3200" b="1" dirty="0">
                <a:solidFill>
                  <a:srgbClr val="FF0000"/>
                </a:solidFill>
              </a:rPr>
              <a:t>мама – </a:t>
            </a:r>
            <a:r>
              <a:rPr lang="ru-RU" sz="3200" b="1" dirty="0" smtClean="0">
                <a:solidFill>
                  <a:srgbClr val="FF0000"/>
                </a:solidFill>
              </a:rPr>
              <a:t>библиотекарь</a:t>
            </a:r>
          </a:p>
          <a:p>
            <a:pPr algn="just"/>
            <a:r>
              <a:rPr lang="ru-RU" dirty="0" smtClean="0"/>
              <a:t>             </a:t>
            </a:r>
          </a:p>
          <a:p>
            <a:pPr algn="just"/>
            <a:endParaRPr lang="ru-RU" dirty="0"/>
          </a:p>
          <a:p>
            <a:pPr algn="just"/>
            <a:r>
              <a:rPr lang="ru-RU" dirty="0" smtClean="0"/>
              <a:t>Библиотекарь </a:t>
            </a:r>
            <a:r>
              <a:rPr lang="ru-RU" dirty="0"/>
              <a:t>— это уникальная профессия. </a:t>
            </a:r>
          </a:p>
          <a:p>
            <a:pPr algn="just"/>
            <a:r>
              <a:rPr lang="ru-RU" dirty="0" smtClean="0"/>
              <a:t>Это </a:t>
            </a:r>
            <a:r>
              <a:rPr lang="ru-RU" dirty="0"/>
              <a:t>очень серьезная и ответственная </a:t>
            </a:r>
            <a:r>
              <a:rPr lang="ru-RU" dirty="0" smtClean="0"/>
              <a:t>работа. </a:t>
            </a:r>
            <a:r>
              <a:rPr lang="ru-RU" dirty="0"/>
              <a:t>М</a:t>
            </a:r>
            <a:r>
              <a:rPr lang="ru-RU" dirty="0" smtClean="0"/>
              <a:t>ногие </a:t>
            </a:r>
            <a:r>
              <a:rPr lang="ru-RU" dirty="0"/>
              <a:t>школьники </a:t>
            </a:r>
            <a:r>
              <a:rPr lang="ru-RU" dirty="0" smtClean="0"/>
              <a:t>считают </a:t>
            </a:r>
            <a:r>
              <a:rPr lang="ru-RU" dirty="0"/>
              <a:t>чтение </a:t>
            </a:r>
            <a:r>
              <a:rPr lang="ru-RU" dirty="0" smtClean="0"/>
              <a:t>бесполезным </a:t>
            </a:r>
            <a:r>
              <a:rPr lang="ru-RU" dirty="0"/>
              <a:t>занятием и от того, какая книга попадет им в руки, зависит их дальнейшее желание знакомиться с литературой</a:t>
            </a:r>
            <a:r>
              <a:rPr lang="ru-RU" dirty="0" smtClean="0"/>
              <a:t>. Поэтому моя мама очень радуется, когда я много читаю.</a:t>
            </a:r>
            <a:endParaRPr lang="ru-RU" dirty="0"/>
          </a:p>
          <a:p>
            <a:pPr algn="just"/>
            <a:r>
              <a:rPr lang="ru-RU" dirty="0" smtClean="0"/>
              <a:t>   </a:t>
            </a:r>
            <a:endParaRPr lang="ru-RU" dirty="0"/>
          </a:p>
        </p:txBody>
      </p:sp>
      <p:pic>
        <p:nvPicPr>
          <p:cNvPr id="2050" name="Picture 2" descr="C:\Users\ДДТ\Desktop\фото день матери\IMG-20201125-WA00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484784"/>
            <a:ext cx="3456384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ДДТ\Desktop\фото день матери\IMG-20201125-WA00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0688"/>
            <a:ext cx="3200400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39952" y="908720"/>
            <a:ext cx="43204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Я </a:t>
            </a:r>
            <a:r>
              <a:rPr lang="ru-RU" dirty="0"/>
              <a:t>часто прихожу в библиотеку за книгами и наблюдаю за её работой. Иногда я помогаю маме рассортировать книги по полкам в определенном порядке: по теме, по алфавиту или по фамилиям авторов.</a:t>
            </a:r>
          </a:p>
          <a:p>
            <a:pPr algn="just"/>
            <a:r>
              <a:rPr lang="ru-RU" dirty="0"/>
              <a:t>   Я очень рад, что моя мама работает библиотекарем, потому что в мире так много интересных и увлекательных книг, что невозможно все их иметь дома.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174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174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1116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C:\Users\ДДТ\Desktop\фото день матери\IMG-20201125-WA00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764704"/>
            <a:ext cx="3200400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707904" y="1124744"/>
            <a:ext cx="52565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Чтобы улыбка была с тобою,</a:t>
            </a:r>
          </a:p>
          <a:p>
            <a:r>
              <a:rPr lang="ru-RU" sz="2400" dirty="0"/>
              <a:t>Чтобы гордилась ты мною,</a:t>
            </a:r>
          </a:p>
          <a:p>
            <a:r>
              <a:rPr lang="ru-RU" sz="2400" dirty="0"/>
              <a:t>Чтобы тебя не огорчать</a:t>
            </a:r>
          </a:p>
          <a:p>
            <a:r>
              <a:rPr lang="ru-RU" sz="2400" dirty="0"/>
              <a:t>Я всегда буду учиться на «пять».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072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072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ДДТ\Desktop\IMG_20201119_1411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4464496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48064" y="1340768"/>
            <a:ext cx="3744416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/>
          </a:p>
          <a:p>
            <a:r>
              <a:rPr lang="ru-RU" sz="2800" dirty="0" smtClean="0"/>
              <a:t>Моя </a:t>
            </a:r>
            <a:r>
              <a:rPr lang="ru-RU" sz="2800" dirty="0"/>
              <a:t>мама радуется, когда я с друзьями занимаюсь  шахматами.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374</TotalTime>
  <Words>431</Words>
  <Application>Microsoft Office PowerPoint</Application>
  <PresentationFormat>Экран (4:3)</PresentationFormat>
  <Paragraphs>79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Открытая</vt:lpstr>
      <vt:lpstr>Дарите мамам радость</vt:lpstr>
      <vt:lpstr>За день рожденья ребенок      спросил у Бога: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Спасибо, МАМА!</vt:lpstr>
      <vt:lpstr>Презентация PowerPoint</vt:lpstr>
      <vt:lpstr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vt:lpstr>
      <vt:lpstr>            Нашим мамам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Улыбнемся мамочка</dc:title>
  <dc:creator>Admin</dc:creator>
  <cp:lastModifiedBy>id1116</cp:lastModifiedBy>
  <cp:revision>56</cp:revision>
  <dcterms:created xsi:type="dcterms:W3CDTF">2012-11-07T14:41:41Z</dcterms:created>
  <dcterms:modified xsi:type="dcterms:W3CDTF">2020-11-28T12:37:31Z</dcterms:modified>
</cp:coreProperties>
</file>