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4" r:id="rId3"/>
    <p:sldId id="291" r:id="rId4"/>
    <p:sldId id="292" r:id="rId5"/>
    <p:sldId id="257" r:id="rId6"/>
    <p:sldId id="258" r:id="rId7"/>
    <p:sldId id="286" r:id="rId8"/>
    <p:sldId id="259" r:id="rId9"/>
    <p:sldId id="260" r:id="rId10"/>
    <p:sldId id="261" r:id="rId11"/>
    <p:sldId id="285" r:id="rId12"/>
    <p:sldId id="275" r:id="rId13"/>
    <p:sldId id="262" r:id="rId14"/>
    <p:sldId id="263" r:id="rId15"/>
    <p:sldId id="296" r:id="rId16"/>
    <p:sldId id="264" r:id="rId17"/>
    <p:sldId id="276" r:id="rId18"/>
    <p:sldId id="282" r:id="rId19"/>
    <p:sldId id="283" r:id="rId20"/>
    <p:sldId id="284" r:id="rId21"/>
    <p:sldId id="294" r:id="rId22"/>
    <p:sldId id="277" r:id="rId23"/>
    <p:sldId id="278" r:id="rId24"/>
    <p:sldId id="279" r:id="rId25"/>
    <p:sldId id="280" r:id="rId26"/>
    <p:sldId id="281" r:id="rId27"/>
    <p:sldId id="290" r:id="rId28"/>
    <p:sldId id="266" r:id="rId29"/>
    <p:sldId id="267" r:id="rId30"/>
    <p:sldId id="293" r:id="rId31"/>
    <p:sldId id="289" r:id="rId32"/>
    <p:sldId id="268" r:id="rId33"/>
    <p:sldId id="269" r:id="rId34"/>
    <p:sldId id="270" r:id="rId35"/>
    <p:sldId id="271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389E-42CE-48C6-A84E-3BFBB166A188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C2B8-AAEA-40C3-A3FC-9158B6FE0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C2B8-AAEA-40C3-A3FC-9158B6FE02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54FC-013E-416A-8F0D-3AF03E05CCB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28AE-3D85-4FAC-936F-03E90605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Новый год шагает по планете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Новый год во Вьетнаме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501090" cy="35004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 наступлением мглы вьетнамцы зажигают огни в парках, садах или на улицах. Возле них располагаются семьи, на углях стряпают особые лакомства из риса. В эту ночь забывают ссоры, прощают обиды, ведь новоиспеченный год — это празднование дружбы! Следующий день вьетнамцы проводят в семье.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Вьетнамцы верят, что первый человек, который вступит к ним в дом в Новом году принесет им удачу, или же горе и напасти, поэтому совет — в эти дни встречайтесь всего-навсего с проверенными людьми, на всякий случай.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858280" cy="5143536"/>
          </a:xfrm>
        </p:spPr>
        <p:txBody>
          <a:bodyPr numCol="2"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 знаем что в странах Востока, согласно календарю, в рубежах 12-годичного цикла каждый год проходит под знаком какого-нибудь животного.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эти животные: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Крыса   - 2020…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Бык  - 2021…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Тигр  -  2022…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 /кролик - 2023…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Дракон  -  2012…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Змея  -  2013…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Лошадь  -  2014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Коза  -  2015…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Обезъяна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 2016…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Петух - 2017…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Собака  -  2018…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Свинья  - 2019…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История Деда мороза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dedmoroz10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1285860"/>
            <a:ext cx="4357718" cy="5278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3.imgbb.ru/9/d/d/9dd239c43d9a5ae15ea8c6922d815f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920" y="3500438"/>
            <a:ext cx="2562081" cy="33575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41434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 Мороза длинная и непростая.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Прообразом Деда Мороза является Святой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добрый чудотворец и гонитель зла.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Давным-давно в турецком городе Мира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жил священник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Николай. По преданию, это был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очень добрый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Однажды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спас трёх сестёр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одного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бедного семейства, подбросив в окно их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 узелок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золотом. После смерти Николая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объявили святым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вскоре его стали почитать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верующие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 многих стран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 numCol="2"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Везде доброго старика называли по-разному:  </a:t>
            </a:r>
          </a:p>
          <a:p>
            <a:endParaRPr lang="ru-RU" sz="1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Крисе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Крингл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Швеция</a:t>
            </a:r>
          </a:p>
          <a:p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Сайте-Каас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Голландия</a:t>
            </a:r>
          </a:p>
          <a:p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Хин,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Шэн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Дань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Лаожэнь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Китай</a:t>
            </a: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Святой Шаланд — Савойя</a:t>
            </a: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Батюшка Рождество — Англия</a:t>
            </a: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Папа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Паскуаль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Колумбия</a:t>
            </a: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Папа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Ноэль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Испания</a:t>
            </a: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 Жар — Камбоджа</a:t>
            </a:r>
          </a:p>
          <a:p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Мош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Джерилэ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Румыния</a:t>
            </a:r>
          </a:p>
          <a:p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Сильвестр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Австрия</a:t>
            </a:r>
          </a:p>
          <a:p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Паккайнен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Карелия</a:t>
            </a:r>
          </a:p>
          <a:p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Аяз-ата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Казахстан</a:t>
            </a:r>
          </a:p>
          <a:p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Одзи-сан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Япония</a:t>
            </a:r>
          </a:p>
          <a:p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Зул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Калмыкия</a:t>
            </a:r>
          </a:p>
          <a:p>
            <a:endParaRPr lang="ru-RU" sz="1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Австрия, Бельгия, Польша - Святой Николай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Алтай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Соок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Таадак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Гавайи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Канакалока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Германия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Вайнахтсман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Дания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Юлемэн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Калмыкия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Зул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Карелия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Паккайне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Крит, Греция  - Святой Василий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Нидерланды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Сандеркласс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Норвегия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Юлениссен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Румыния -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Мош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Джарилэ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Сербия, Хорватия - </a:t>
            </a:r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Дэда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Мраз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Турция - </a:t>
            </a:r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Ноэль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Баба </a:t>
            </a:r>
            <a:b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Украина - </a:t>
            </a:r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Мороз </a:t>
            </a:r>
            <a:b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Чехия, Словакия, Венгрия - </a:t>
            </a:r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Микулаш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Чили - </a:t>
            </a:r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Вьеджо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Паскуэро</a:t>
            </a:r>
            <a: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1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9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bd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650" y="1071546"/>
            <a:ext cx="451235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Святой Николай - Испания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71546"/>
            <a:ext cx="5286412" cy="38576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декабря из Испании на корабле прибывает Бельгийский Дед  Мороз - Св. Николай. Он едет на коне, облаченный в митру и белую епископскую мантию. Его сопровождает слуга - мавр, который несет  мешок с подарками и розги для шалунов.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:\Documents and Settings\Admin\Мои документы\dedmoroz5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143380"/>
            <a:ext cx="2655894" cy="25003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31432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 Мороз (Дед Трескун,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Морозко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 Карачун) маленько суров на вид. Ходит в шубе до земли и высокой шапке, в руках у него морозная трость и мешок подарков.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Дед Мороз единственный женатый Дед среди цельных прочих Дедов: у него есть супруга — Зима. Да и «дедом», кстати, именуется не просто так, а оттого что внучка существует Снегурочка.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Дед Мороз – Россия и Белоруссия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s014.radikal.ru/i327/1012/d3/0c9bc776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108001" cy="478632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Санта Клаус — США и Австралия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142984"/>
            <a:ext cx="6786578" cy="39290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Американский дедушка носит колпачок и алую курточку, курит трубку, странствует по воздуху на оленях и входит в дом чрез трубу. Австралийский Санта Клаус это такой же дух торжества, только в плавках и на скутере, жарковато в это время в стране кроликов и кенгуру.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сопровождает волшебный говорящий олень по имени Рудольф - Красный Нос. Для того, чтобы лететь по небу,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достаточно засунуть палец в ноздрю.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Picture 12" descr="http://s003.radikal.ru/i202/1201/2e/b3d28a4ef4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14290"/>
            <a:ext cx="4000496" cy="593397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Юль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Томтен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— Швеция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715008" cy="38576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Маленький шведский заместитель Деда Мороза - Юль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Томтен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Томтен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по-шведски значит "Рождественский гном". Он живет в волшебном лесу и у него есть помощник - снеговик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Дасти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41988" name="AutoShape 4" descr="http://www.mir96.ru/funmir/uploads/posts/thumbs/1292391933_43374788_66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://www.mir96.ru/funmir/uploads/posts/thumbs/1292391933_43374788_66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://www.mir96.ru/funmir/uploads/posts/thumbs/1292391933_43374788_66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://www.mir96.ru/funmir/uploads/posts/thumbs/1292391933_43374788_66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http://www.acapod.ru/img/misc2/moroz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924384"/>
            <a:ext cx="4234956" cy="43620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Ноэль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 — Франция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5715008" cy="32861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Французский «Дед Январь» ходит с клюкой и таскает широкополую шубу.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Новый год бродит по крышам и спускается по дымоходам в дома, чтобы оставить подарки в башмачках французских детей.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Новый год на Руси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43966" cy="250033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древней Руси новый год начинался в марте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Его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встречали как праздник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весны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солнца,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тепла, ожидания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урожая.  C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века, когда на Руси приняли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христианство, Новый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стали встречать по византийскому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календарю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 сентября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bdm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4357686" cy="42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Корбобо — Узбекистан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14423"/>
            <a:ext cx="5572132" cy="35718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Ходит  он с неизменной спутницей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Коргыз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(Снегурочка). В узбекские кишлаки в новогоднюю ночь верхом на осле въезжает «снежный дедушка» в полосатом халате. Это и есть Корбобо.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bdm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8" y="500042"/>
            <a:ext cx="453389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14282" y="1500174"/>
            <a:ext cx="47863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Норвегии подарки детям делают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Ниссе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симпатичные маленькие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домовые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Ниссе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носят вязаные колпачки и любят вкусненькое.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Ниссе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Норвегия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s010.radikal.ru/i311/1012/7b/0360844c6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409" y="4143380"/>
            <a:ext cx="3475590" cy="27146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Йоулупукки — Финляндия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38576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Такое имя ему присвоено не зря: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Йоулу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означает Рождество, а 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пукки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 — козел. Множество лет назад финляндский Дед Мороз носил козлиную шкуру, и дары развозил на козлике.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Нынешний Йоулупукки похож на Санта Клауса, ездит в санях на олене, которого зовут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Петтери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Красная морда. В отличие от западного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Клауса финские дети знают своего Йоулупукки в лицо: он не лазит по трубам и не ждет, когда все уснут, а приносит подарки лично вечером 24 декабря. Поэтому дети в Финляндии получают подарки раньше, чем дети в других странах.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all-creatures.org/articles/rf-mammo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0"/>
            <a:ext cx="3929058" cy="648748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Эхээ 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Дьыл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Якутия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715008" cy="32861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Якутский помощник Деда Мороза -  Эхээ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Дьыл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него есть огромный бык, который каждую осень выходит из океана и начинает отращивать рога. Чем длиннее рог -  тем крепче мороз.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0/53/322/53322674_4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105" y="214290"/>
            <a:ext cx="4974895" cy="51435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Бабо 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Наттале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— Италия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857752" cy="35719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Баббе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Натале проникает в дом через печную трубу. В каждом доме для него оставляют чашечку молока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Кроме него, к покорным чадам приходит добросердечная фея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Бефана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Бефана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и дарит подарки. Шалунам же достается уголек от недоброй волшебницы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Бефаны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christmasheaven.ru/images/articles/buddiyskiy_ng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642918"/>
            <a:ext cx="4071934" cy="57937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Увлин 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Увгун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Монголия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643570" cy="292895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Монголии Новый год еще и праздник пастухов. Поэтому монгольский Дед Мороз - самый главный пастух. В руке у него кнут, а на поясе - сумка с трутом и огнивом. Его помощницу зовут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Зазан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"Девочка Снег"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858280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мусульманские страны в начале мая приходит с подарками свой старичок по имени Хызыр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Ильяс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Носит он красный колпак, обвитый зеленым шарфом и зеленый халат, на котором вышиты цветы</a:t>
            </a:r>
          </a:p>
        </p:txBody>
      </p:sp>
      <p:pic>
        <p:nvPicPr>
          <p:cNvPr id="33796" name="Picture 4" descr="http://obj.altapress.ru/picture/cram_in/640/736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109760"/>
            <a:ext cx="5214941" cy="37482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F:\Documents and Settings\Admin\Мои документы\клипарт, фоны, рамки, скрапбук, отрисовки и мн.другое\dedmoroz10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02423" y="3571335"/>
            <a:ext cx="2541577" cy="328666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4429156"/>
          </a:xfrm>
        </p:spPr>
        <p:txBody>
          <a:bodyPr>
            <a:normAutofit fontScale="70000" lnSpcReduction="20000"/>
          </a:bodyPr>
          <a:lstStyle/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Выглядят Деды Морозы по-разному, кто-то сердечный а иной может и пожурить. У любого из них есть свой индивидуальный способ влезть в праздничный дом. Но первая задача каждого Дед Мороза — это успеть в Новогоднюю ночь раздарить подарки. Каждый  по-своему. 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елку кладет подарок  наш отечественный Дед Мороз. 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 носке изобличают дары англичане и ирландцы,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 в ботинке — мексиканцы. 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Новогодние дары сваливаются в дымоход во Франции,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 на балкон — в Испании. 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 Швеции Дед Мороз подкладывает дары к печке, 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 в Германии Дед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Ниманд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Никто)  оставляет на подоконнике.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F:\Documents and Settings\Admin\Мои документы\клипарт, фоны, рамки, скрапбук, отрисовки и мн.другое\dedmoroz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106702"/>
            <a:ext cx="5000628" cy="37512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335758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Современный Дед Мороз передвигается,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правило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пешком с посохом, иногда — на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лыжах. Большие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расстояния преодолевает по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воздуху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в санях, Древний Дед Мороз, согласно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славянским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языческим мифам, обитал в ледяной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избушке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стране мёртвых, куда можно было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попасть, пройдя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колодец.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1998 году родиной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российского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 Мороза был назван Великий Устюг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древнейший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на северо-востоке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Вологодской области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слияния рек Сухоны и Юга.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F:\Documents and Settings\Admin\Мои документы\клипарт, фоны, рамки, скрапбук, отрисовки и мн.другое\dedmoroz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000372"/>
            <a:ext cx="4434347" cy="36829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285752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сосновом бору, в пятнадцати километрах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города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была построена вотчина Деда Мороза. В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его деревне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открыты лавка Деда Мороза, почта 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Адрес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 которому можно написать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письмо Деду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Морозу: 162340 Россия, Вологодская обл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., г.Великий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Устюг, Деду Морозу.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11361.vkontakte.ru/u8956138/-14/x_c83513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806" y="357166"/>
            <a:ext cx="3135194" cy="37147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6572264" cy="450059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1699 году русский царь Пётр I издал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 праздновать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по европейскому обычаю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января. Тем самым он изменил календарь в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западноевропейским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календарём.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праздновать 1 января, однако с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отставанием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14 дней от григорианского календаря.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I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велел на Новый год украшать ёлки, дома и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улицы,  пускать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ракеты, устраивать фейерверки,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веселиться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 упада».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9144000" cy="1142984"/>
          </a:xfrm>
        </p:spPr>
        <p:txBody>
          <a:bodyPr>
            <a:normAutofit fontScale="70000" lnSpcReduction="20000"/>
          </a:bodyPr>
          <a:lstStyle/>
          <a:p>
            <a:r>
              <a:rPr lang="ru-RU" altLang="ja-JP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рождения Дед Мороз отмечает 18 ноября - эту дату придумали ему сами дети, поскольку именно 18 ноября на его вотчине - в Великом Устюге - в свои права вступает настоящая зима, и ударяют морозы.</a:t>
            </a:r>
            <a:endParaRPr lang="ru-RU" dirty="0">
              <a:ln w="18415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F:\Documents and Settings\Admin\Мои документы\клипарт, фоны, рамки, скрапбук, отрисовки и мн.другое\05d21a8c14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-1714536"/>
            <a:ext cx="8358246" cy="714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История Снеговика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3010" name="Picture 2" descr="F:\Documents and Settings\Admin\Мои документы\клипарт, фоны, рамки, скрапбук, отрисовки и мн.другое\0_507fe_f5c2b469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52428"/>
            <a:ext cx="4143404" cy="538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Documents and Settings\Admin\Мои документы\клипарт, фоны, рамки, скрапбук, отрисовки и мн.другое\0_50800_add4f6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49350" y="428604"/>
            <a:ext cx="4494650" cy="540262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000660" cy="478634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января празднуют день снеговика! </a:t>
            </a:r>
          </a:p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Снеговик стал символом зимних каникул у детворы и новогодних праздников у взрослых. И никто не задается вопросом, кто , как и когда вылепил первого снеговика? И не многим известно, какой сверхъестественный смысл был у снеговика в прошлом.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F:\Documents and Settings\Admin\Мои документы\клипарт, фоны, рамки, скрапбук, отрисовки и мн.другое\0_751f6_222a1146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5532"/>
            <a:ext cx="4786314" cy="54324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858280" cy="17145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Руси снеговиков лепили с древних языческих времен и почитали как духов зимы.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ним, как и к Морозу, относились с должным уважением и обращались с просьбами о помощи и уменьшении длительности лютых морозов. 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29058" y="1857364"/>
            <a:ext cx="5214942" cy="285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Кстати, снежные бабы и Снегурочка – это наше, русское достояние. Наши предки верили, что зимними природными явлениями (туманами, снегами, метелями) повелевают духи женского пола. Поэтому, чтобы показать им свое почтение, лепили снежных баб.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32147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Согласно старинному преданию, в конце XV века, примерно в 1493 году, итальянский скульптор, архитектор, поэт Микеланджело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Буонарроти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впервые слепил снежную фигуру.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данным исторических исследований, первое письменное упоминание о снеговике встречается в книге XVIII века: там говорится о «красивом снеговике» гигантских размеров.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3" name="Picture 1" descr="F:\Documents and Settings\Admin\Мои документы\клипарт, фоны, рамки, скрапбук, отрисовки и мн.другое\0_753c4_95459a9f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712133"/>
            <a:ext cx="3643338" cy="4145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F:\Documents and Settings\Admin\Мои документы\клипарт, фоны, рамки, скрапбук, отрисовки и мн.другое\0_50804_67a909b6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78" y="3786190"/>
            <a:ext cx="2730498" cy="307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в XIX веке снежные создания «подобрели» и вскоре стали незаменимым атрибутом Рождества и Нового года. Поздравительные открытки с изображением милого улыбчивого снеговика в окружении веселых детей быстро завоевывали популярность.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Любопытно, что в представлении европейских народов снеговик – это всегда существо мужского пола, снежных баб и снегурочек у них никогда не было. В английском языке для его обозначения есть только одно слово –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snowman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Изображение снеговика впервые появилось в качестве иллюстрации к детской книжке с песнями, изданной в Лейпциге.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Documents and Settings\Admin\Мои документы\клипарт, фоны, рамки, скрапбук, отрисовки и мн.другое\dedmoroz26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456" y="1357298"/>
            <a:ext cx="6866543" cy="5305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 наступающим Новым годом!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 разных странах мира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Новый год встречают по-разному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02" name="Picture 2" descr="F:\Documents and Settings\Admin\Мои документы\клипарт, фоны, рамки, скрапбук, отрисовки и мн.другое\dedmoroz9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71678"/>
            <a:ext cx="3786214" cy="428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Куба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347187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Кубинцы перед Новым годом наполняют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водой всю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посуду, имеющуюся в доме, а после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полуночи выливают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воду из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окон. 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такой форме все жители острова Свободы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желают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Новому году светлого и чистого, как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вода, пути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 часы бьют двенадцать ударов,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надо съесть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двенадцать виноградин, и тогда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счастье обязательно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будет сопровождать тебя все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двенадцать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месяцев.</a:t>
            </a:r>
          </a:p>
        </p:txBody>
      </p:sp>
      <p:pic>
        <p:nvPicPr>
          <p:cNvPr id="1026" name="Picture 2" descr="F:\Documents and Settings\Admin\Мои документы\chas28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36603" y="0"/>
            <a:ext cx="2007397" cy="191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ocuments and Settings\Admin\Мои документы\kolokol0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3000364" cy="20197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Панама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3929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Только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часы пробили полночь, начинают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оглушительно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трезвонить колокола на всех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пожарных каланчах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завывают сирены, гудят автомобили.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Сами же панамцы — и дети, и взрослые —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это время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изо всех сил кричат и стучат во всё, что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попадётся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 руку. И весь этот шум, гам и грохот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делается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для того, чтобы «задобрить» наступивший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img0.liveinternet.ru/images/attach/c/7/94/339/94339614_large_colorrange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500042"/>
            <a:ext cx="3357554" cy="50853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Австралия 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500826" cy="421484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Весьма экзотично новогодние торжества проходят в Австралии. Отсутствие снега, елок, оленей и прочих привычных атрибутов праздника нисколько не печалит жителей континента.  Дед Мороз знаменует наступление Нового года собственным появлением на специальном ярко украшенном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серфе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 пляжах Сиднея.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Особенностью австралийского новогоднего торжества является практическое отсутствие такового сразу после полуночи. Австралийцы просыпаются в 5—6 утра, невзирая на выходные или праздники, и ложатся спать не позже десяти вечера. Так что новогодняя полночь сама по себе исключение. Но в 00.10 все уже в постели.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echinees.com/typo3temp/pics/9d256a48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133" y="4857760"/>
            <a:ext cx="3959867" cy="20002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Новый год в Китае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1434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Китайский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год празднуется между 17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19 февраля, во время новолуния.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Уличные процессии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самая захватывающая часть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Тысячи фонарей зажигают во время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процессий, чтобы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осветить путь в Новый год. Китайцы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считают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что новый год окружён злыми духами.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Поэтому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они отпугивают их хлопушками и петардами.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в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праздник строго семейный, и каждый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китаец стремится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провести его в кругу родных.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Вечером последнего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дня года каждая семья в полном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собирается в гостиной на праздничный ужин.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окончания трапезы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никто не ложится спать, чтобы не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упустить своё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будущее счастье. Ночные бдения на Новый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так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называются — «оберегать год».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vector.pixmac.com/4/japanese-samurai-hand-drawn-vector-illustration-japanese-pixmac-vector-842933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636" y="3970397"/>
            <a:ext cx="2385364" cy="28876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Япония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35004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новогодних аксессуаров огромной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популярностью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пользуются амулеты на счастье — грабли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Каждый японец считает необходимым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приобрести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их, чтобы под Новый год было чем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загребать счастье.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Ровно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полночь начинает звонить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колокол, который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отбивает 108 ударов. По давнему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поверью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каждый звон «убивает» один из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человеческих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пороков. Их, как считают японцы,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 6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(жадность, злость, глупость, легкомыслие,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нерешительность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зависть), но у каждого есть 18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различных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оттенков — вот по ним и звонит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японский  колокол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первые секунды Нового года следует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засмеяться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это должно принести удачу. 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715016"/>
            <a:ext cx="9144000" cy="1142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 поутру, когда Новый год вступает в свои права, японцы выходят из своих домов на улицу — встречать восход. С первыми лучами солнца они поздравляют друг друга и дарят подарки.</a:t>
            </a:r>
            <a:endParaRPr kumimoji="0" lang="ru-RU" sz="3200" i="0" u="none" strike="noStrike" kern="1200" normalizeH="0" baseline="0" noProof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18">
  <a:themeElements>
    <a:clrScheme name="Другая 1">
      <a:dk1>
        <a:srgbClr val="FFFFFF"/>
      </a:dk1>
      <a:lt1>
        <a:srgbClr val="0000B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Тема318</Template>
  <TotalTime>452</TotalTime>
  <Words>1335</Words>
  <Application>Microsoft Office PowerPoint</Application>
  <PresentationFormat>Экран (4:3)</PresentationFormat>
  <Paragraphs>127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Тема318</vt:lpstr>
      <vt:lpstr>Новый год шагает по планете</vt:lpstr>
      <vt:lpstr>Новый год на Руси</vt:lpstr>
      <vt:lpstr>Презентация PowerPoint</vt:lpstr>
      <vt:lpstr>В разных странах мира  Новый год встречают по-разному</vt:lpstr>
      <vt:lpstr>Куба</vt:lpstr>
      <vt:lpstr>Панама</vt:lpstr>
      <vt:lpstr> Австралия  </vt:lpstr>
      <vt:lpstr>Новый год в Китае</vt:lpstr>
      <vt:lpstr>Япония</vt:lpstr>
      <vt:lpstr>Новый год во Вьетнаме</vt:lpstr>
      <vt:lpstr>Презентация PowerPoint</vt:lpstr>
      <vt:lpstr>История Деда мороза</vt:lpstr>
      <vt:lpstr>Презентация PowerPoint</vt:lpstr>
      <vt:lpstr>Презентация PowerPoint</vt:lpstr>
      <vt:lpstr>Святой Николай - Испания</vt:lpstr>
      <vt:lpstr>Дед Мороз – Россия и Белоруссия </vt:lpstr>
      <vt:lpstr>Санта Клаус — США и Австралия </vt:lpstr>
      <vt:lpstr>Юль Томтен  — Швеция </vt:lpstr>
      <vt:lpstr>Пер Ноэль  — Франция  </vt:lpstr>
      <vt:lpstr>Корбобо — Узбекистан</vt:lpstr>
      <vt:lpstr>Ниссе - Норвегия</vt:lpstr>
      <vt:lpstr>Йоулупукки — Финляндия</vt:lpstr>
      <vt:lpstr>Эхээ Дьыл - Якутия</vt:lpstr>
      <vt:lpstr>Бабо Наттале — Италия</vt:lpstr>
      <vt:lpstr>Увлин Увгун - Монголия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Снеговика</vt:lpstr>
      <vt:lpstr>Презентация PowerPoint</vt:lpstr>
      <vt:lpstr>Презентация PowerPoint</vt:lpstr>
      <vt:lpstr>Презентация PowerPoint</vt:lpstr>
      <vt:lpstr>Презентация PowerPoint</vt:lpstr>
      <vt:lpstr>С наступающим Новым годом!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ДДТ</cp:lastModifiedBy>
  <cp:revision>52</cp:revision>
  <dcterms:created xsi:type="dcterms:W3CDTF">2012-12-11T22:49:58Z</dcterms:created>
  <dcterms:modified xsi:type="dcterms:W3CDTF">2021-12-24T11:36:14Z</dcterms:modified>
</cp:coreProperties>
</file>